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318" r:id="rId2"/>
    <p:sldId id="11568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6E3C87-2582-497E-C5C6-4D2B59E4C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A28727A-873C-61DB-7EE7-1F05ECE19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C547E01-0CFB-957D-3A8F-E369A1919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FC0B13E-57C5-443E-430F-2786421A0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B5493B-D272-F760-C58A-E14EC3EF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738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D4F5C6-A91E-8632-AD98-63DD9114B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501953A-3526-873A-FC4F-EA7AC0137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02E0E1-E9E1-7CFA-8436-D684ADCCE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1296F2-957E-4D60-F8F2-0806853C2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0EBD7CB-0A89-B0C9-7310-69A996EE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47022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6DFAE4A-ADEB-2F37-5C9C-831A221D0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C4F1082-8849-0058-C23F-DB8A0D2C4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103397-6352-70E2-0139-446886C8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FB665F-03C2-FF50-ABD8-71721B948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5A4BAA-F90D-B787-0AF1-E5FA113E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49318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4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4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DEE743-DDCF-2AD4-BB75-129757EAC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4A047EF-2823-568F-8C7D-2413CFD31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5AC70F-7A81-48BB-FCA8-8F99801FF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856996-0765-CAC1-5016-014EFDCBC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28D3F1-3C0C-70F1-77C1-B366C985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8322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492AAE-03EE-F00E-D6C6-3BCEAF1AB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C35E2CC-2050-61CB-2C81-D4C3F67E5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BFA8C9-6EED-6034-19A8-F656605DB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8E784F-34EA-080B-EA72-281492D4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857DE8-69F7-A4AF-0F2C-3F4FAF5C5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0145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BED533-7E5E-8CCE-73B7-E8C1DC81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42A9E51-56AE-48DA-FBB6-D75200F75E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9364383-6620-318A-801A-001E8C741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BE2C5C-8471-6737-44C3-CBB4B384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E602539-B5D1-9E17-DD2E-2C17EBD0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CA0F0B0-DBBD-9457-8FAF-3DF2F945C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4344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657653-BDC5-E452-9046-B9ADB89A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AE3C24E-7081-94D3-88E3-B6611157A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6DC6B78-6E6F-3839-169E-6EF6B88F4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09BAE07-6719-4167-DDE5-A953F9E2F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1ACB4AD-0157-52D1-D9FE-7D36FD385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AEA03A4-B204-F529-DBB7-B200DFF1E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0B66840-1B76-815A-DBC5-15F548B1C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5C30CD7-39B6-2735-EE54-979F50EF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66508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42BEDE-5AC5-0272-0091-463147C44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0F194FC-7CF6-7D64-54C4-73AE5CD4A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E11971B-D253-85BC-5D64-8D512551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70D9FEF-479B-D3E8-039C-AF0F420D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9164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CFA8A5B-3A5C-2F91-7392-E08BD820B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263B5C7-E66F-AE1B-DE7E-6D470E9C4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D900032-CEDF-3912-4BEE-86B3650CD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61673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6C3983-9B62-FD42-D0FB-1727F0623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B46B92B-3D15-5005-F023-F7A3D44C6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DF98902-5480-D966-47A8-0379FC29A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9B04D8E-F7B7-01D8-24EC-2CD620FEB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790BD37-DD04-CDE1-EE42-F76C9725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5E02238-4B73-37DB-2FDC-512C74B1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097953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4DECBA-D4F2-8025-A4B8-E2D284566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9FB94A3-05F5-FD33-CA88-DD6356B3A8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FA5E683-AD04-AE03-18B4-005405F26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91FF96E-E554-FC8A-7215-22143C47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D3C5030-EDF8-E91F-B96E-0A7BF3F1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F68242-D0D3-B922-74FB-3F873B3C2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2321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D0BB2EF-C8CE-DCB0-757E-6430D0866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7425407-3DA7-0A78-9418-DB085BC37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C56DEC-E1C7-517A-596B-8B918EB5D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A3E1-2F34-419A-9425-884362B97759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3C6B8A7-19E2-3AF3-417F-6A20A9300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956E1A-A361-3E16-BCA5-476DD9D7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9F073-1730-4414-8F8E-49C8FCE68817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5410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b="1" dirty="0">
                <a:solidFill>
                  <a:srgbClr val="FF0000"/>
                </a:solidFill>
                <a:latin typeface="Sakkal Majalla" panose="02000000000000000000" pitchFamily="2" charset="-78"/>
              </a:rPr>
              <a:t>(تصنيع  المنِتجات اليدوية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53731" y="429134"/>
            <a:ext cx="143661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الثاني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1016811" y="3235750"/>
            <a:ext cx="94128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الصور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2116897" y="3273332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27FC1E-CD56-4443-B27E-678C3E938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218" y="1799173"/>
            <a:ext cx="2143125" cy="201532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7CAEBFE-7E3F-40B1-9C08-2398448170CD}"/>
              </a:ext>
            </a:extLst>
          </p:cNvPr>
          <p:cNvSpPr/>
          <p:nvPr/>
        </p:nvSpPr>
        <p:spPr>
          <a:xfrm>
            <a:off x="9330677" y="4373765"/>
            <a:ext cx="240622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ابرة الخزف 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95287F-C041-4A94-A774-97CB24AC6772}"/>
              </a:ext>
            </a:extLst>
          </p:cNvPr>
          <p:cNvSpPr/>
          <p:nvPr/>
        </p:nvSpPr>
        <p:spPr>
          <a:xfrm>
            <a:off x="3139101" y="4373765"/>
            <a:ext cx="240622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السكاكين 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1026" name="Picture 2" descr="8 قطع من ادوات الفخار - سكاكين نقش بمقبض خشبي صلب من الستانلس ستيل - ادوات  يدوية من الصلصال - فنان تقليم - مجموعة ادوات سيراميك للنقش والتشكيل ونحت  الطين والتصفيف : Amazon.ae: الفنون والحرف">
            <a:extLst>
              <a:ext uri="{FF2B5EF4-FFF2-40B4-BE49-F238E27FC236}">
                <a16:creationId xmlns:a16="http://schemas.microsoft.com/office/drawing/2014/main" id="{4B7FE23C-E763-4858-9E55-A9FCCEA71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3" y="1907231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C761969-59C2-44EA-A82C-F0C6307871E6}"/>
              </a:ext>
            </a:extLst>
          </p:cNvPr>
          <p:cNvSpPr/>
          <p:nvPr/>
        </p:nvSpPr>
        <p:spPr>
          <a:xfrm>
            <a:off x="5943261" y="4337782"/>
            <a:ext cx="240622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الفخار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2" name="Picture 2" descr="ألعاب الفخار: تصميم الأوعية - التطبيقات على Google Play">
            <a:extLst>
              <a:ext uri="{FF2B5EF4-FFF2-40B4-BE49-F238E27FC236}">
                <a16:creationId xmlns:a16="http://schemas.microsoft.com/office/drawing/2014/main" id="{F68FE624-0C98-4BF7-AC47-C5924352F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261" y="171196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29459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Sakkal Majalla</vt:lpstr>
      <vt:lpstr>Times New Roman</vt:lpstr>
      <vt:lpstr>نسق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3</cp:revision>
  <dcterms:created xsi:type="dcterms:W3CDTF">2023-06-14T09:28:03Z</dcterms:created>
  <dcterms:modified xsi:type="dcterms:W3CDTF">2024-03-26T09:01:47Z</dcterms:modified>
</cp:coreProperties>
</file>